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9" r:id="rId13"/>
    <p:sldId id="266" r:id="rId14"/>
    <p:sldId id="286" r:id="rId15"/>
    <p:sldId id="282" r:id="rId16"/>
    <p:sldId id="283" r:id="rId17"/>
    <p:sldId id="290" r:id="rId18"/>
    <p:sldId id="267" r:id="rId19"/>
    <p:sldId id="275" r:id="rId20"/>
    <p:sldId id="268" r:id="rId21"/>
    <p:sldId id="277" r:id="rId22"/>
    <p:sldId id="269" r:id="rId23"/>
    <p:sldId id="279" r:id="rId24"/>
    <p:sldId id="273" r:id="rId25"/>
    <p:sldId id="284" r:id="rId26"/>
    <p:sldId id="285" r:id="rId27"/>
    <p:sldId id="272" r:id="rId28"/>
    <p:sldId id="274" r:id="rId29"/>
    <p:sldId id="278" r:id="rId30"/>
    <p:sldId id="292" r:id="rId31"/>
    <p:sldId id="293" r:id="rId32"/>
    <p:sldId id="276" r:id="rId33"/>
    <p:sldId id="291" r:id="rId34"/>
    <p:sldId id="270" r:id="rId35"/>
    <p:sldId id="288" r:id="rId36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5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85860"/>
            <a:ext cx="7851648" cy="557218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ArtConfig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: Стоматологическая клиника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503613" algn="l"/>
            <a:r>
              <a:rPr lang="ru-RU" dirty="0" smtClean="0">
                <a:latin typeface="Arial" pitchFamily="34" charset="0"/>
                <a:cs typeface="Arial" pitchFamily="34" charset="0"/>
              </a:rPr>
              <a:t>Бакалов Артем Маркович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503613" algn="l"/>
            <a:r>
              <a:rPr lang="ru-RU" dirty="0" smtClean="0">
                <a:latin typeface="Arial" pitchFamily="34" charset="0"/>
                <a:cs typeface="Arial" pitchFamily="34" charset="0"/>
              </a:rPr>
              <a:t>Сайт: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artconfig.com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503613" algn="l"/>
            <a:r>
              <a:rPr lang="ru-RU" dirty="0" err="1" smtClean="0">
                <a:latin typeface="Arial" pitchFamily="34" charset="0"/>
                <a:cs typeface="Arial" pitchFamily="34" charset="0"/>
              </a:rPr>
              <a:t>Конт.тел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.: +7-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910-349-90-60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503613" algn="l"/>
            <a:r>
              <a:rPr lang="en-US" dirty="0" smtClean="0">
                <a:latin typeface="Arial" pitchFamily="34" charset="0"/>
                <a:cs typeface="Arial" pitchFamily="34" charset="0"/>
              </a:rPr>
              <a:t>E-mail: am.bakalov@mail.ru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дминистратор\Desktop\sm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357826"/>
            <a:ext cx="1928826" cy="1287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Настраиваемый п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райс-лист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6" y="1359201"/>
            <a:ext cx="6824682" cy="520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Запись пациентов на прием (сведения)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8407718" cy="5580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Запись пациентов на прием (сотрудники)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412776"/>
            <a:ext cx="9001125" cy="488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Прием пациента (услуги)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" y="1484784"/>
            <a:ext cx="8704898" cy="491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Прием пациента (хранение снимков)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08" y="1625304"/>
            <a:ext cx="8577072" cy="482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Прием пациентов (оплата)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484" y="1151987"/>
            <a:ext cx="6581788" cy="570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Долги пациентов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Администратор\Desktop\на сайт\009_Возврат долга пациентом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59"/>
            <a:ext cx="7858180" cy="547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Долги пациентов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71987"/>
            <a:ext cx="6781820" cy="51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Долги Страховых компаний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D:\cloud\1С Профиль\мои разработки\Стоматологическая клиника\картинки\Скрины программы\010_Возврат долга от Страховой компан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045" y="2071678"/>
            <a:ext cx="6030913" cy="366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Документы установки и выплаты заработной платы сотрудникам клиники</a:t>
            </a:r>
            <a:endParaRPr lang="ru-RU" sz="2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714752"/>
            <a:ext cx="485778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918" y="2000240"/>
            <a:ext cx="3839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озможности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Ведение базы данных клиентов клиники (ФИО, контактные данные);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Ведение карточек пациентов и истории болезни и лечения пациентов, хранение электронных снимков, амбулаторных карт, планы лечения;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Составление графиков работ каждого сотрудника и клиники в целом;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Формирование графиков приема пациентов;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Ведение учета оплаты услуг пациентом, а в случае неуплаты – долгов по пациентам (а так же по страховым клиникам);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Ведение заработной платы врачам клиники;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Получение финансового результата от деятельности клиники;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Уведомления пациентов о полугодовом посещении;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Уведомления пациентов о визите в стоматологическую клинику;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СМС рассылка как пациентам (например, о визите к врачу или скидках и акциях), так и сотрудникам клиники (например, о дне рождения или другие напоминания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Подключение онлайн касс (ККТ), считывателей магнитных карт;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Составление и печать планов лечения;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Печать актов выполненных работ, счетов, договоров различных форм, согласий, возможность внедрения собственных печатных форм документов в формате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MS Word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Наряды зубным техникам.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Уведомления пациентов о визите в стоматологическую клинику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9625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3924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Уведомления пациентов о полугодовом посещении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51" y="1847858"/>
            <a:ext cx="58197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58629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Уведомление с помощью СМС сообщений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33" y="1238674"/>
            <a:ext cx="4466667" cy="33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357454"/>
            <a:ext cx="7073891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704088"/>
            <a:ext cx="8229600" cy="581772"/>
          </a:xfrm>
          <a:prstGeom prst="rect">
            <a:avLst/>
          </a:prstGeom>
        </p:spPr>
        <p:txBody>
          <a:bodyPr vert="horz" lIns="0" rIns="0" bIns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Редактируемые </a:t>
            </a:r>
            <a:r>
              <a:rPr lang="ru-RU" sz="3200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ечатные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формы документов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Договор на оказание стоматологических услуг</a:t>
            </a:r>
          </a:p>
          <a:p>
            <a:r>
              <a:rPr lang="ru-RU" dirty="0" smtClean="0"/>
              <a:t>Договор на протезирование</a:t>
            </a:r>
            <a:endParaRPr lang="en-US" dirty="0" smtClean="0"/>
          </a:p>
          <a:p>
            <a:r>
              <a:rPr lang="ru-RU" dirty="0" smtClean="0"/>
              <a:t>Договор на имплантацию</a:t>
            </a:r>
          </a:p>
          <a:p>
            <a:r>
              <a:rPr lang="ru-RU" dirty="0" smtClean="0"/>
              <a:t>Согласие на имплантацию</a:t>
            </a:r>
          </a:p>
          <a:p>
            <a:r>
              <a:rPr lang="ru-RU" dirty="0" smtClean="0"/>
              <a:t>Согласие на хирургическое лечение</a:t>
            </a:r>
          </a:p>
          <a:p>
            <a:r>
              <a:rPr lang="ru-RU" dirty="0" smtClean="0"/>
              <a:t>Согласие на медицинское вмешательство</a:t>
            </a:r>
          </a:p>
          <a:p>
            <a:r>
              <a:rPr lang="ru-RU" dirty="0" smtClean="0"/>
              <a:t>Акт выполненных работ (для пациента и для страховой компании)</a:t>
            </a:r>
          </a:p>
          <a:p>
            <a:r>
              <a:rPr lang="ru-RU" dirty="0" smtClean="0"/>
              <a:t>Товарный и фискальный чеки</a:t>
            </a:r>
          </a:p>
          <a:p>
            <a:r>
              <a:rPr lang="ru-RU" dirty="0" smtClean="0"/>
              <a:t>Амбулаторная карта</a:t>
            </a:r>
          </a:p>
          <a:p>
            <a:r>
              <a:rPr lang="ru-RU" dirty="0" smtClean="0"/>
              <a:t>План лечения</a:t>
            </a:r>
          </a:p>
          <a:p>
            <a:r>
              <a:rPr lang="ru-RU" dirty="0" smtClean="0"/>
              <a:t>Карта здоровья</a:t>
            </a:r>
          </a:p>
          <a:p>
            <a:r>
              <a:rPr lang="ru-RU" dirty="0" smtClean="0"/>
              <a:t>Протокол добровольного информированного согласия пациента на проведение стоматологического обследования и лечения.</a:t>
            </a:r>
          </a:p>
          <a:p>
            <a:r>
              <a:rPr lang="ru-RU" dirty="0" smtClean="0"/>
              <a:t>Возможность добавлять свои шаблоны документов в формате </a:t>
            </a:r>
            <a:r>
              <a:rPr lang="en-US" dirty="0" smtClean="0"/>
              <a:t>word (</a:t>
            </a:r>
            <a:r>
              <a:rPr lang="en-US" dirty="0" err="1" smtClean="0"/>
              <a:t>openoffice</a:t>
            </a:r>
            <a:r>
              <a:rPr lang="en-US" dirty="0" smtClean="0"/>
              <a:t>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Акт выполненных работ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cloud\1С Профиль\мои разработки\Стоматологическая клиника\картинки\Скрины программы\005_Акт выполненных рабо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38285"/>
            <a:ext cx="3974270" cy="5619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9840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Акт выполненных работ для страховой компании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D:\cloud\1С Профиль\мои разработки\Стоматологическая клиника\картинки\Скрины программы\006_Акт выполненных работ для страхово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357298"/>
            <a:ext cx="4600589" cy="6505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9840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Товарный и фискальный чеки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D:\cloud\1С Профиль\мои разработки\Стоматологическая клиника\картинки\Скрины программы\007_Товарный че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2639"/>
            <a:ext cx="6859046" cy="4862509"/>
          </a:xfrm>
          <a:prstGeom prst="rect">
            <a:avLst/>
          </a:prstGeom>
          <a:noFill/>
        </p:spPr>
      </p:pic>
      <p:pic>
        <p:nvPicPr>
          <p:cNvPr id="9219" name="Picture 3" descr="D:\cloud\1С Профиль\мои разработки\Стоматологическая клиника\картинки\Скрины программы\008_Фискальный чек (сделан на эмуляторе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7569" y="1481161"/>
            <a:ext cx="2105025" cy="530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План лечения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14422"/>
            <a:ext cx="6439279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Отчеты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Дневной лист учета</a:t>
            </a:r>
          </a:p>
          <a:p>
            <a:r>
              <a:rPr lang="ru-RU" dirty="0" smtClean="0"/>
              <a:t>Взаиморасчеты с пациентами</a:t>
            </a:r>
          </a:p>
          <a:p>
            <a:r>
              <a:rPr lang="ru-RU" dirty="0" smtClean="0"/>
              <a:t>Расшифровка заработной платы</a:t>
            </a:r>
          </a:p>
          <a:p>
            <a:r>
              <a:rPr lang="ru-RU" dirty="0" smtClean="0"/>
              <a:t>Количество клиентов и нарядов</a:t>
            </a:r>
          </a:p>
          <a:p>
            <a:r>
              <a:rPr lang="ru-RU" dirty="0" smtClean="0"/>
              <a:t>Отказы от лечения</a:t>
            </a:r>
          </a:p>
          <a:p>
            <a:r>
              <a:rPr lang="ru-RU" dirty="0" smtClean="0"/>
              <a:t>Статистика посещений</a:t>
            </a:r>
          </a:p>
          <a:p>
            <a:r>
              <a:rPr lang="ru-RU" dirty="0" smtClean="0"/>
              <a:t>Авансы, выданные пациентам</a:t>
            </a:r>
          </a:p>
          <a:p>
            <a:r>
              <a:rPr lang="ru-RU" dirty="0" smtClean="0"/>
              <a:t>Долги пациентов (контрагентов)</a:t>
            </a:r>
            <a:endParaRPr lang="en-US" dirty="0" smtClean="0"/>
          </a:p>
          <a:p>
            <a:r>
              <a:rPr lang="ru-RU" dirty="0" smtClean="0"/>
              <a:t>Доход от пациентов (по нарядам)</a:t>
            </a:r>
          </a:p>
          <a:p>
            <a:r>
              <a:rPr lang="ru-RU" dirty="0" smtClean="0"/>
              <a:t>Отчет по кассе</a:t>
            </a:r>
          </a:p>
          <a:p>
            <a:r>
              <a:rPr lang="ru-RU" dirty="0" smtClean="0"/>
              <a:t>Отчет по доходам/расходам</a:t>
            </a:r>
          </a:p>
          <a:p>
            <a:r>
              <a:rPr lang="ru-RU" dirty="0" smtClean="0"/>
              <a:t>Анализ маркетинговых мероприятий</a:t>
            </a:r>
          </a:p>
          <a:p>
            <a:r>
              <a:rPr lang="ru-RU" dirty="0" smtClean="0"/>
              <a:t>Движение материалов</a:t>
            </a:r>
            <a:endParaRPr lang="en-US" dirty="0" smtClean="0"/>
          </a:p>
          <a:p>
            <a:r>
              <a:rPr lang="ru-RU" dirty="0" smtClean="0"/>
              <a:t>И многое другое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smtClean="0">
                <a:latin typeface="Arial" pitchFamily="34" charset="0"/>
                <a:cs typeface="Arial" pitchFamily="34" charset="0"/>
              </a:rPr>
              <a:t>Дневной лист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учета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Arty\d\cloud\1С Профиль\мои разработки\Стоматологическая клиника\картинки\Скрины программы\Дополнительно\Дневной лист учет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500990" cy="5314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Настраиваемый внешний интерфейс (пример 1)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796" y="1556792"/>
            <a:ext cx="8740922" cy="515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Взаиморасчеты с пациентами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171591"/>
            <a:ext cx="9001156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6089" y="3908534"/>
            <a:ext cx="5037943" cy="294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Расшифровка заработной платы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414" y="1285860"/>
            <a:ext cx="4871726" cy="539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61228"/>
          </a:xfrm>
        </p:spPr>
        <p:txBody>
          <a:bodyPr>
            <a:normAutofit/>
          </a:bodyPr>
          <a:lstStyle/>
          <a:p>
            <a:r>
              <a:rPr lang="ru-RU" sz="2900" dirty="0" smtClean="0">
                <a:latin typeface="Arial" pitchFamily="34" charset="0"/>
                <a:cs typeface="Arial" pitchFamily="34" charset="0"/>
              </a:rPr>
              <a:t>Отчет по кассе</a:t>
            </a:r>
            <a:endParaRPr lang="ru-RU" sz="2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\\Arty\d\cloud\1С Профиль\мои разработки\Стоматологическая клиника\картинки\Скрины программы\011_Отчет по кассе.PNG"/>
          <p:cNvPicPr>
            <a:picLocks noChangeAspect="1" noChangeArrowheads="1"/>
          </p:cNvPicPr>
          <p:nvPr/>
        </p:nvPicPr>
        <p:blipFill>
          <a:blip r:embed="rId2" cstate="print"/>
          <a:srcRect l="3919" t="16667" r="16916"/>
          <a:stretch>
            <a:fillRect/>
          </a:stretch>
        </p:blipFill>
        <p:spPr bwMode="auto">
          <a:xfrm>
            <a:off x="20750" y="1500174"/>
            <a:ext cx="905184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429684" cy="4572032"/>
          </a:xfrm>
        </p:spPr>
        <p:txBody>
          <a:bodyPr anchor="t">
            <a:normAutofit fontScale="90000"/>
          </a:bodyPr>
          <a:lstStyle/>
          <a:p>
            <a:pPr fontAlgn="base"/>
            <a:r>
              <a:rPr lang="ru-RU" sz="2000" dirty="0" smtClean="0"/>
              <a:t>Конфигурация распространяется на </a:t>
            </a:r>
            <a:r>
              <a:rPr lang="ru-RU" sz="2000" b="1" dirty="0" smtClean="0"/>
              <a:t>неограниченное</a:t>
            </a:r>
            <a:r>
              <a:rPr lang="ru-RU" sz="2000" dirty="0" smtClean="0"/>
              <a:t> количество пользователей. Ограничение зависит только от ограничения приобретенных вами лицензий платформы 1С.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Простой, понятный и настраиваемый интерфейс. Не нужно обладать особыми знаниями в 1С, чтобы приступить к работе.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Редактируемые шаблоны печатных форм документов: акт выполненных работ, счет, товарный чек, договор на лечение, договор на протезирование, договор на имплантацию, согласие на медицинское вмешательство и т.д.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Возможность загружать шаблоны собственных документов в формате </a:t>
            </a:r>
            <a:r>
              <a:rPr lang="en-US" sz="2000" dirty="0" smtClean="0"/>
              <a:t>Microsoft Word</a:t>
            </a:r>
            <a:r>
              <a:rPr lang="ru-RU" sz="2000" dirty="0" smtClean="0"/>
              <a:t> и </a:t>
            </a:r>
            <a:r>
              <a:rPr lang="en-US" sz="2000" dirty="0" err="1" smtClean="0"/>
              <a:t>OpenOffice</a:t>
            </a:r>
            <a:r>
              <a:rPr lang="en-US" sz="2000" dirty="0" smtClean="0"/>
              <a:t> Writer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Множество отчетов по деятельности вашей стоматологии.</a:t>
            </a:r>
            <a:endParaRPr lang="ru-RU" sz="2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58" y="928670"/>
            <a:ext cx="2286016" cy="561228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Преимущества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980728"/>
            <a:ext cx="1259632" cy="56122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Цены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628800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Базовая версия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— содержит оптимальный набор функций (регистратура, история лечения пациентов, учет долгов, печать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документов и </a:t>
            </a:r>
            <a:r>
              <a:rPr lang="ru-RU" sz="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тд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). Данная версия подойдет для клиник, которым нужен минимальный набор функций и не интересно дальнейшее развитие продукта. Стоимость базовой версии –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7 900 руб. </a:t>
            </a:r>
          </a:p>
          <a:p>
            <a:pPr>
              <a:spcBef>
                <a:spcPct val="0"/>
              </a:spcBef>
            </a:pPr>
            <a:endParaRPr lang="ru-RU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</a:t>
            </a: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асширенная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версия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— содержит расширенный функционал (к базовой версии добавлены: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обновления программного продукта и дальнейшее его сопровождение, СМС-рассылки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складской учет, блок заработной платы, документы движения денежных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средств, подключаемое оборудование (онлайн кассы, считыватели магнитных карт), наряды зубным техникам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многое другое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).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Стоимость расширенной версии –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12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00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руб.</a:t>
            </a:r>
          </a:p>
          <a:p>
            <a:pPr>
              <a:spcBef>
                <a:spcPct val="0"/>
              </a:spcBef>
            </a:pPr>
            <a:endParaRPr lang="ru-RU" sz="2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Услуги по внедрению (установка, настройка, помощь в первоначальном наполнении) —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5 000 руб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Z:\cloud\ArtConfig\01 мои разработки\05 Стоматологическая клиника\03 Руководство пользователя\Описание разное\Различия в версиях\Различия в версиях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5692"/>
            <a:ext cx="4643470" cy="6439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Настраиваемый внешний интерфейс (пример 2)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7"/>
            <a:ext cx="7358114" cy="534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График работы клиники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402" y="1357299"/>
            <a:ext cx="6070556" cy="49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Добавление сотрудников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628" y="1571613"/>
            <a:ext cx="6943396" cy="47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Индивидуальный график работы сотрудника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229600" cy="29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786190"/>
            <a:ext cx="5143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Добавление пациентов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30622"/>
            <a:ext cx="8839200" cy="5138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Номенклатура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Зубы</a:t>
            </a:r>
          </a:p>
          <a:p>
            <a:r>
              <a:rPr lang="ru-RU" dirty="0" smtClean="0"/>
              <a:t>Жалобы</a:t>
            </a:r>
          </a:p>
          <a:p>
            <a:r>
              <a:rPr lang="ru-RU" dirty="0" smtClean="0"/>
              <a:t>Объективные жалобы</a:t>
            </a:r>
          </a:p>
          <a:p>
            <a:r>
              <a:rPr lang="ru-RU" dirty="0" smtClean="0"/>
              <a:t>Диагнозы</a:t>
            </a:r>
          </a:p>
          <a:p>
            <a:r>
              <a:rPr lang="ru-RU" dirty="0" smtClean="0"/>
              <a:t>Материалы</a:t>
            </a:r>
          </a:p>
          <a:p>
            <a:r>
              <a:rPr lang="ru-RU" dirty="0" smtClean="0"/>
              <a:t>Стоматологические услуги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370</TotalTime>
  <Words>439</Words>
  <Application>Microsoft Office PowerPoint</Application>
  <PresentationFormat>Экран (4:3)</PresentationFormat>
  <Paragraphs>91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Arial Narrow</vt:lpstr>
      <vt:lpstr>Calibri</vt:lpstr>
      <vt:lpstr>Constantia</vt:lpstr>
      <vt:lpstr>Wingdings 2</vt:lpstr>
      <vt:lpstr>Поток</vt:lpstr>
      <vt:lpstr>ArtConfig: Стоматологическая клиника</vt:lpstr>
      <vt:lpstr>Возможности</vt:lpstr>
      <vt:lpstr>Настраиваемый внешний интерфейс (пример 1)</vt:lpstr>
      <vt:lpstr>Настраиваемый внешний интерфейс (пример 2)</vt:lpstr>
      <vt:lpstr>График работы клиники</vt:lpstr>
      <vt:lpstr>Добавление сотрудников</vt:lpstr>
      <vt:lpstr>Индивидуальный график работы сотрудника</vt:lpstr>
      <vt:lpstr>Добавление пациентов</vt:lpstr>
      <vt:lpstr>Номенклатура</vt:lpstr>
      <vt:lpstr>Настраиваемый прайс-лист</vt:lpstr>
      <vt:lpstr>Запись пациентов на прием (сведения)</vt:lpstr>
      <vt:lpstr>Запись пациентов на прием (сотрудники)</vt:lpstr>
      <vt:lpstr>Прием пациента (услуги)</vt:lpstr>
      <vt:lpstr>Прием пациента (хранение снимков)</vt:lpstr>
      <vt:lpstr>Прием пациентов (оплата)</vt:lpstr>
      <vt:lpstr>Долги пациентов</vt:lpstr>
      <vt:lpstr>Долги пациентов</vt:lpstr>
      <vt:lpstr>Долги Страховых компаний</vt:lpstr>
      <vt:lpstr>Документы установки и выплаты заработной платы сотрудникам клиники</vt:lpstr>
      <vt:lpstr>Уведомления пациентов о визите в стоматологическую клинику</vt:lpstr>
      <vt:lpstr>Уведомления пациентов о полугодовом посещении</vt:lpstr>
      <vt:lpstr>Уведомление с помощью СМС сообщений</vt:lpstr>
      <vt:lpstr>Презентация PowerPoint</vt:lpstr>
      <vt:lpstr>Акт выполненных работ</vt:lpstr>
      <vt:lpstr>Акт выполненных работ для страховой компании</vt:lpstr>
      <vt:lpstr>Товарный и фискальный чеки</vt:lpstr>
      <vt:lpstr>План лечения</vt:lpstr>
      <vt:lpstr>Отчеты</vt:lpstr>
      <vt:lpstr>Дневной лист учета</vt:lpstr>
      <vt:lpstr>Взаиморасчеты с пациентами</vt:lpstr>
      <vt:lpstr>Расшифровка заработной платы</vt:lpstr>
      <vt:lpstr>Отчет по кассе</vt:lpstr>
      <vt:lpstr>Конфигурация распространяется на неограниченное количество пользователей. Ограничение зависит только от ограничения приобретенных вами лицензий платформы 1С.  Простой, понятный и настраиваемый интерфейс. Не нужно обладать особыми знаниями в 1С, чтобы приступить к работе.  Редактируемые шаблоны печатных форм документов: акт выполненных работ, счет, товарный чек, договор на лечение, договор на протезирование, договор на имплантацию, согласие на медицинское вмешательство и т.д.  Возможность загружать шаблоны собственных документов в формате Microsoft Word и OpenOffice Writer.  Множество отчетов по деятельности вашей стоматологии.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Конфигурация 1С: Стоматологическая клиника</dc:title>
  <dc:creator>Администратор</dc:creator>
  <cp:lastModifiedBy>Артем</cp:lastModifiedBy>
  <cp:revision>70</cp:revision>
  <dcterms:created xsi:type="dcterms:W3CDTF">2012-07-09T17:41:45Z</dcterms:created>
  <dcterms:modified xsi:type="dcterms:W3CDTF">2018-05-11T17:27:48Z</dcterms:modified>
</cp:coreProperties>
</file>